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moore" initials="cl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34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11-04T16:23:53.949" idx="2">
    <p:pos x="4342" y="1037"/>
    <p:text>maybe you want</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835964-1BF0-4697-823D-9F2E20611470}"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35964-1BF0-4697-823D-9F2E20611470}"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35964-1BF0-4697-823D-9F2E20611470}"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35964-1BF0-4697-823D-9F2E20611470}"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35964-1BF0-4697-823D-9F2E20611470}"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835964-1BF0-4697-823D-9F2E20611470}"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835964-1BF0-4697-823D-9F2E20611470}" type="datetimeFigureOut">
              <a:rPr lang="en-US" smtClean="0"/>
              <a:pPr/>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835964-1BF0-4697-823D-9F2E20611470}"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35964-1BF0-4697-823D-9F2E20611470}" type="datetimeFigureOut">
              <a:rPr lang="en-US" smtClean="0"/>
              <a:pPr/>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35964-1BF0-4697-823D-9F2E20611470}"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35964-1BF0-4697-823D-9F2E20611470}"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0A581-5851-441E-BAA8-F4529F93B3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35964-1BF0-4697-823D-9F2E20611470}" type="datetimeFigureOut">
              <a:rPr lang="en-US" smtClean="0"/>
              <a:pPr/>
              <a:t>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0A581-5851-441E-BAA8-F4529F93B3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Movie Character Presentation (</a:t>
            </a:r>
            <a:r>
              <a:rPr lang="en-US" i="1" dirty="0" smtClean="0"/>
              <a:t>Place Name of Movie Here</a:t>
            </a:r>
            <a:r>
              <a:rPr lang="en-US" dirty="0" smtClean="0"/>
              <a: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Considerations</a:t>
            </a:r>
            <a:endParaRPr lang="en-US" dirty="0"/>
          </a:p>
        </p:txBody>
      </p:sp>
      <p:sp>
        <p:nvSpPr>
          <p:cNvPr id="3" name="Content Placeholder 2"/>
          <p:cNvSpPr>
            <a:spLocks noGrp="1"/>
          </p:cNvSpPr>
          <p:nvPr>
            <p:ph idx="1"/>
          </p:nvPr>
        </p:nvSpPr>
        <p:spPr>
          <a:xfrm>
            <a:off x="457200" y="1295400"/>
            <a:ext cx="8229600" cy="4953000"/>
          </a:xfrm>
        </p:spPr>
        <p:txBody>
          <a:bodyPr>
            <a:normAutofit fontScale="92500" lnSpcReduction="10000"/>
          </a:bodyPr>
          <a:lstStyle/>
          <a:p>
            <a:r>
              <a:rPr lang="en-US" dirty="0" smtClean="0"/>
              <a:t>Nursing Diagnosis</a:t>
            </a:r>
          </a:p>
          <a:p>
            <a:endParaRPr lang="en-US" dirty="0"/>
          </a:p>
          <a:p>
            <a:r>
              <a:rPr lang="en-US" dirty="0" smtClean="0"/>
              <a:t>Interventions</a:t>
            </a:r>
          </a:p>
          <a:p>
            <a:pPr lvl="1"/>
            <a:r>
              <a:rPr lang="en-US" dirty="0" smtClean="0"/>
              <a:t>One</a:t>
            </a:r>
          </a:p>
          <a:p>
            <a:pPr lvl="1"/>
            <a:r>
              <a:rPr lang="en-US" dirty="0" smtClean="0"/>
              <a:t>Two</a:t>
            </a:r>
          </a:p>
          <a:p>
            <a:pPr lvl="1"/>
            <a:r>
              <a:rPr lang="en-US" dirty="0" smtClean="0"/>
              <a:t>Three</a:t>
            </a:r>
          </a:p>
          <a:p>
            <a:pPr>
              <a:buNone/>
            </a:pPr>
            <a:endParaRPr lang="en-US" dirty="0" smtClean="0"/>
          </a:p>
          <a:p>
            <a:r>
              <a:rPr lang="en-US" dirty="0" smtClean="0"/>
              <a:t>Resources</a:t>
            </a:r>
          </a:p>
          <a:p>
            <a:pPr lvl="1"/>
            <a:r>
              <a:rPr lang="en-US" dirty="0" smtClean="0"/>
              <a:t>One</a:t>
            </a:r>
          </a:p>
          <a:p>
            <a:pPr lvl="1"/>
            <a:r>
              <a:rPr lang="en-US" dirty="0" smtClean="0"/>
              <a:t>Two</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Summarize your presentation here for your audience and bring “closure” to your presentation.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Per GCU policy you must have three references to support your material.</a:t>
            </a:r>
          </a:p>
          <a:p>
            <a:r>
              <a:rPr lang="en-US" dirty="0" smtClean="0"/>
              <a:t>You will not be penalized if you have more than on reference slide.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Presentation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t>Provide for your audience an overview of what you will discuss in your presentation.</a:t>
            </a:r>
          </a:p>
          <a:p>
            <a:r>
              <a:rPr lang="en-US" dirty="0" smtClean="0"/>
              <a:t>Remember that PowerPoint presentations are more for bulleted points on the slides. Additional detail to support your bullet points to meet the requirements of the grading rubric goes in the speaker notes.</a:t>
            </a:r>
          </a:p>
          <a:p>
            <a:r>
              <a:rPr lang="en-US" dirty="0" smtClean="0"/>
              <a:t>Referenced material must be cited on both slides and in speaker notes when applicable.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of Movie and Character</a:t>
            </a:r>
            <a:endParaRPr lang="en-US" dirty="0"/>
          </a:p>
        </p:txBody>
      </p:sp>
      <p:sp>
        <p:nvSpPr>
          <p:cNvPr id="3" name="Content Placeholder 2"/>
          <p:cNvSpPr>
            <a:spLocks noGrp="1"/>
          </p:cNvSpPr>
          <p:nvPr>
            <p:ph idx="1"/>
          </p:nvPr>
        </p:nvSpPr>
        <p:spPr/>
        <p:txBody>
          <a:bodyPr/>
          <a:lstStyle/>
          <a:p>
            <a:r>
              <a:rPr lang="en-US" dirty="0" smtClean="0"/>
              <a:t>Provide an overview of the movie and the primary character.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Assessments</a:t>
            </a:r>
            <a:endParaRPr lang="en-US" dirty="0"/>
          </a:p>
        </p:txBody>
      </p:sp>
      <p:sp>
        <p:nvSpPr>
          <p:cNvPr id="3" name="Content Placeholder 2"/>
          <p:cNvSpPr>
            <a:spLocks noGrp="1"/>
          </p:cNvSpPr>
          <p:nvPr>
            <p:ph idx="1"/>
          </p:nvPr>
        </p:nvSpPr>
        <p:spPr/>
        <p:txBody>
          <a:bodyPr/>
          <a:lstStyle/>
          <a:p>
            <a:r>
              <a:rPr lang="en-US" dirty="0" smtClean="0"/>
              <a:t>Health Perception/Health Management</a:t>
            </a:r>
          </a:p>
          <a:p>
            <a:endParaRPr lang="en-US" dirty="0"/>
          </a:p>
          <a:p>
            <a:endParaRPr lang="en-US" dirty="0" smtClean="0"/>
          </a:p>
          <a:p>
            <a:r>
              <a:rPr lang="en-US" dirty="0" smtClean="0"/>
              <a:t>Nutrition/Metabolic</a:t>
            </a:r>
          </a:p>
          <a:p>
            <a:endParaRPr lang="en-US" dirty="0"/>
          </a:p>
          <a:p>
            <a:endParaRPr lang="en-US" dirty="0" smtClean="0"/>
          </a:p>
          <a:p>
            <a:r>
              <a:rPr lang="en-US" dirty="0" smtClean="0"/>
              <a:t>Pattern of Elimination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Continued</a:t>
            </a:r>
            <a:endParaRPr lang="en-US" dirty="0"/>
          </a:p>
        </p:txBody>
      </p:sp>
      <p:sp>
        <p:nvSpPr>
          <p:cNvPr id="3" name="Content Placeholder 2"/>
          <p:cNvSpPr>
            <a:spLocks noGrp="1"/>
          </p:cNvSpPr>
          <p:nvPr>
            <p:ph idx="1"/>
          </p:nvPr>
        </p:nvSpPr>
        <p:spPr/>
        <p:txBody>
          <a:bodyPr/>
          <a:lstStyle/>
          <a:p>
            <a:r>
              <a:rPr lang="en-US" dirty="0" smtClean="0"/>
              <a:t>Pattern of Activity/Exercise</a:t>
            </a:r>
          </a:p>
          <a:p>
            <a:endParaRPr lang="en-US" dirty="0"/>
          </a:p>
          <a:p>
            <a:endParaRPr lang="en-US" dirty="0" smtClean="0"/>
          </a:p>
          <a:p>
            <a:r>
              <a:rPr lang="en-US" dirty="0" smtClean="0"/>
              <a:t>Conceptual/Perceptual Pattern</a:t>
            </a:r>
          </a:p>
          <a:p>
            <a:endParaRPr lang="en-US" dirty="0"/>
          </a:p>
          <a:p>
            <a:endParaRPr lang="en-US" dirty="0" smtClean="0"/>
          </a:p>
          <a:p>
            <a:r>
              <a:rPr lang="en-US" dirty="0" smtClean="0"/>
              <a:t>Pattern of Sleep and Rest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Continued</a:t>
            </a:r>
            <a:endParaRPr lang="en-US" dirty="0"/>
          </a:p>
        </p:txBody>
      </p:sp>
      <p:sp>
        <p:nvSpPr>
          <p:cNvPr id="3" name="Content Placeholder 2"/>
          <p:cNvSpPr>
            <a:spLocks noGrp="1"/>
          </p:cNvSpPr>
          <p:nvPr>
            <p:ph idx="1"/>
          </p:nvPr>
        </p:nvSpPr>
        <p:spPr/>
        <p:txBody>
          <a:bodyPr/>
          <a:lstStyle/>
          <a:p>
            <a:r>
              <a:rPr lang="en-US" dirty="0" smtClean="0"/>
              <a:t>Pattern of Self Perception and Self Concept</a:t>
            </a:r>
          </a:p>
          <a:p>
            <a:endParaRPr lang="en-US" dirty="0"/>
          </a:p>
          <a:p>
            <a:endParaRPr lang="en-US" dirty="0" smtClean="0"/>
          </a:p>
          <a:p>
            <a:r>
              <a:rPr lang="en-US" dirty="0" smtClean="0"/>
              <a:t>Role/Relationship Patterns</a:t>
            </a:r>
          </a:p>
          <a:p>
            <a:endParaRPr lang="en-US" dirty="0"/>
          </a:p>
          <a:p>
            <a:endParaRPr lang="en-US" dirty="0" smtClean="0"/>
          </a:p>
          <a:p>
            <a:r>
              <a:rPr lang="en-US" dirty="0" smtClean="0"/>
              <a:t>Sexuality/Reproductive Patterns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Complete</a:t>
            </a:r>
            <a:endParaRPr lang="en-US" dirty="0"/>
          </a:p>
        </p:txBody>
      </p:sp>
      <p:sp>
        <p:nvSpPr>
          <p:cNvPr id="3" name="Content Placeholder 2"/>
          <p:cNvSpPr>
            <a:spLocks noGrp="1"/>
          </p:cNvSpPr>
          <p:nvPr>
            <p:ph idx="1"/>
          </p:nvPr>
        </p:nvSpPr>
        <p:spPr/>
        <p:txBody>
          <a:bodyPr/>
          <a:lstStyle/>
          <a:p>
            <a:r>
              <a:rPr lang="en-US" dirty="0" smtClean="0"/>
              <a:t>Pattern of Coping and Stress Tolerance</a:t>
            </a:r>
          </a:p>
          <a:p>
            <a:endParaRPr lang="en-US" dirty="0"/>
          </a:p>
          <a:p>
            <a:endParaRPr lang="en-US" dirty="0" smtClean="0"/>
          </a:p>
          <a:p>
            <a:r>
              <a:rPr lang="en-US" dirty="0" smtClean="0"/>
              <a:t>Pattern of Values and Beliefs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Analysis of Health Assessment</a:t>
            </a:r>
            <a:endParaRPr lang="en-US" dirty="0"/>
          </a:p>
        </p:txBody>
      </p:sp>
      <p:sp>
        <p:nvSpPr>
          <p:cNvPr id="3" name="Content Placeholder 2"/>
          <p:cNvSpPr>
            <a:spLocks noGrp="1"/>
          </p:cNvSpPr>
          <p:nvPr>
            <p:ph idx="1"/>
          </p:nvPr>
        </p:nvSpPr>
        <p:spPr/>
        <p:txBody>
          <a:bodyPr/>
          <a:lstStyle/>
          <a:p>
            <a:r>
              <a:rPr lang="en-US" dirty="0" smtClean="0"/>
              <a:t>Normal assessment findings</a:t>
            </a:r>
          </a:p>
          <a:p>
            <a:endParaRPr lang="en-US" dirty="0"/>
          </a:p>
          <a:p>
            <a:endParaRPr lang="en-US" dirty="0" smtClean="0"/>
          </a:p>
          <a:p>
            <a:r>
              <a:rPr lang="en-US" dirty="0" smtClean="0"/>
              <a:t>Abnormal or risk-based findings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Observations</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r>
              <a:rPr lang="en-US" dirty="0" smtClean="0"/>
              <a:t>Cultural</a:t>
            </a:r>
          </a:p>
          <a:p>
            <a:pPr>
              <a:buNone/>
            </a:pPr>
            <a:endParaRPr lang="en-US" dirty="0" smtClean="0"/>
          </a:p>
          <a:p>
            <a:r>
              <a:rPr lang="en-US" dirty="0" smtClean="0"/>
              <a:t>Geographical </a:t>
            </a:r>
          </a:p>
          <a:p>
            <a:pPr>
              <a:buNone/>
            </a:pPr>
            <a:endParaRPr lang="en-US" dirty="0" smtClean="0"/>
          </a:p>
          <a:p>
            <a:r>
              <a:rPr lang="en-US" dirty="0" smtClean="0"/>
              <a:t>Religious</a:t>
            </a:r>
          </a:p>
          <a:p>
            <a:endParaRPr lang="en-US" dirty="0" smtClean="0"/>
          </a:p>
          <a:p>
            <a:r>
              <a:rPr lang="en-US" dirty="0" smtClean="0"/>
              <a:t>Ethnic</a:t>
            </a:r>
          </a:p>
          <a:p>
            <a:pPr>
              <a:buNone/>
            </a:pPr>
            <a:endParaRPr lang="en-US" dirty="0" smtClean="0"/>
          </a:p>
          <a:p>
            <a:r>
              <a:rPr lang="en-US" dirty="0" smtClean="0"/>
              <a:t>Spiritual</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214</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Movie Character Presentation (Place Name of Movie Here)</vt:lpstr>
      <vt:lpstr>Overview of Presentation</vt:lpstr>
      <vt:lpstr>Background of Movie and Character</vt:lpstr>
      <vt:lpstr>Functional Assessments</vt:lpstr>
      <vt:lpstr>Assessment Continued</vt:lpstr>
      <vt:lpstr>Assessment Continued</vt:lpstr>
      <vt:lpstr>Assessment Complete</vt:lpstr>
      <vt:lpstr>Analysis of Health Assessment</vt:lpstr>
      <vt:lpstr>Additional Observations</vt:lpstr>
      <vt:lpstr>Nursing Considerations</vt:lpstr>
      <vt:lpstr>Conclusion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Movie Character Presentation (Place Name of Movie Here)</dc:title>
  <dc:creator>user</dc:creator>
  <cp:lastModifiedBy>user</cp:lastModifiedBy>
  <cp:revision>3</cp:revision>
  <dcterms:created xsi:type="dcterms:W3CDTF">2010-10-18T07:54:57Z</dcterms:created>
  <dcterms:modified xsi:type="dcterms:W3CDTF">2016-02-16T07:05:24Z</dcterms:modified>
</cp:coreProperties>
</file>